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2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2F3FF-2FC6-4B42-9F65-FD69F6365D28}" type="datetimeFigureOut">
              <a:rPr lang="en-US" smtClean="0"/>
              <a:t>4/22/20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FDDCA-576B-274D-BF3F-9EA1A73F4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2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This is a slid show to see why we feed roughage</a:t>
            </a:r>
            <a:r>
              <a:rPr lang="en-US" sz="2400" baseline="0" dirty="0" smtClean="0"/>
              <a:t> concentrates and supplements. And to show why we have a </a:t>
            </a:r>
            <a:r>
              <a:rPr lang="en-US" sz="2400" baseline="0" smtClean="0"/>
              <a:t>feeding cart.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FDDCA-576B-274D-BF3F-9EA1A73F40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5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4/22/20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4/22/20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4/22/20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4/22/20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4/22/20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-horses-eat-that-keep-them-healthy-1886504-FINAL-5ba8dd3746e0fb0025eb2cb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89" y="1076852"/>
            <a:ext cx="7056444" cy="4704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0559"/>
            <a:ext cx="6400800" cy="891796"/>
          </a:xfrm>
        </p:spPr>
        <p:txBody>
          <a:bodyPr>
            <a:noAutofit/>
          </a:bodyPr>
          <a:lstStyle/>
          <a:p>
            <a:r>
              <a:rPr lang="en-US" sz="6000" dirty="0" smtClean="0"/>
              <a:t>Horse Nutrition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6694" y="6094175"/>
            <a:ext cx="6400800" cy="76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By Cassidy Ranes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79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nutrition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Nutrition is what a horse needs or should have to stay healthy. There is Roughage, Concentrates, and Supplements. </a:t>
            </a:r>
            <a:endParaRPr lang="en-US" sz="2400" dirty="0"/>
          </a:p>
        </p:txBody>
      </p:sp>
      <p:pic>
        <p:nvPicPr>
          <p:cNvPr id="4" name="Picture 3" descr="pixabay_horse-3552729-m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350" y="3710056"/>
            <a:ext cx="2831585" cy="218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se_in_hay__44671699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6" y="1557273"/>
            <a:ext cx="5854550" cy="4371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52500"/>
            <a:ext cx="6400800" cy="685800"/>
          </a:xfrm>
        </p:spPr>
        <p:txBody>
          <a:bodyPr/>
          <a:lstStyle/>
          <a:p>
            <a:r>
              <a:rPr lang="en-US" dirty="0" smtClean="0"/>
              <a:t>Roughage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7332" y="2899886"/>
            <a:ext cx="5167792" cy="304800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Roughage means bulky food like grass, hay, and some special foods such as beet pulp and range cubes. A pony must have plenty of  roughage for good digestion.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4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6062" y="2437052"/>
            <a:ext cx="3124200" cy="3125548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Concentrates are foods that have more food value concentrated in smaller amounts. For ponies, concentrates include grain, mixed feeds, and pellets, and supplements.   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44474" y="2391333"/>
            <a:ext cx="3125788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4" name="Picture 3" descr="feed+pa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62" y="2700557"/>
            <a:ext cx="4402129" cy="29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4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-LEGACY-IMAGE-ID-442-supplements-in-g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50" y="2144445"/>
            <a:ext cx="6048957" cy="4536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588" y="919751"/>
            <a:ext cx="4546179" cy="1224694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rgbClr val="000000"/>
                </a:solidFill>
              </a:rPr>
              <a:t>supplements</a:t>
            </a:r>
            <a:endParaRPr lang="en-US" sz="4500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9691" y="788359"/>
            <a:ext cx="2583897" cy="5737507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en-US" sz="3000" b="1" dirty="0" smtClean="0"/>
              <a:t>Whenever a horse can’t get its nutritional needs from eating his pasture grass or normal hay ration, he will need supplements of hay, grain, or both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341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Constant supply of clean fresh water</a:t>
            </a:r>
          </a:p>
          <a:p>
            <a:r>
              <a:rPr lang="en-US" dirty="0" smtClean="0"/>
              <a:t>Check water supply often in summer to make sure it </a:t>
            </a:r>
            <a:r>
              <a:rPr lang="en-US" dirty="0" err="1" smtClean="0"/>
              <a:t>doesn</a:t>
            </a:r>
            <a:r>
              <a:rPr lang="uk-UA" dirty="0" smtClean="0"/>
              <a:t>’</a:t>
            </a:r>
            <a:r>
              <a:rPr lang="en-US" dirty="0" smtClean="0"/>
              <a:t>t dry up</a:t>
            </a:r>
          </a:p>
          <a:p>
            <a:r>
              <a:rPr lang="en-US" dirty="0" smtClean="0"/>
              <a:t>Break ice in winter</a:t>
            </a:r>
          </a:p>
          <a:p>
            <a:r>
              <a:rPr lang="en-US" dirty="0" smtClean="0"/>
              <a:t>Keep water buckets clean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Salt should always be available as a salt block or loosely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&amp; Minerals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Water	</a:t>
            </a:r>
            <a:endParaRPr lang="en-US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Minerals</a:t>
            </a:r>
            <a:endParaRPr lang="en-US" sz="2800" dirty="0"/>
          </a:p>
        </p:txBody>
      </p:sp>
      <p:pic>
        <p:nvPicPr>
          <p:cNvPr id="13" name="Picture 12" descr="iStock-1135570525 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37358"/>
            <a:ext cx="4224377" cy="281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2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cart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2131816"/>
            <a:ext cx="6400800" cy="30480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horse should have a feeding </a:t>
            </a:r>
            <a:r>
              <a:rPr lang="en-US" sz="2400" dirty="0" smtClean="0"/>
              <a:t>chart </a:t>
            </a:r>
            <a:r>
              <a:rPr lang="en-US" sz="2400" dirty="0" smtClean="0"/>
              <a:t>so </a:t>
            </a:r>
            <a:r>
              <a:rPr lang="en-US" sz="2400" dirty="0" smtClean="0"/>
              <a:t>you</a:t>
            </a:r>
            <a:r>
              <a:rPr lang="en-US" sz="2400" dirty="0" smtClean="0"/>
              <a:t> </a:t>
            </a:r>
            <a:r>
              <a:rPr lang="en-US" sz="2400" dirty="0" smtClean="0"/>
              <a:t>know what time it gets feed </a:t>
            </a:r>
            <a:r>
              <a:rPr lang="en-US" sz="2400" dirty="0" smtClean="0"/>
              <a:t>and </a:t>
            </a:r>
            <a:r>
              <a:rPr lang="en-US" sz="2400" dirty="0" smtClean="0"/>
              <a:t>what </a:t>
            </a:r>
            <a:r>
              <a:rPr lang="en-US" sz="2400" dirty="0" smtClean="0"/>
              <a:t>food it needs.</a:t>
            </a:r>
            <a:endParaRPr lang="en-US" sz="2400" dirty="0"/>
          </a:p>
        </p:txBody>
      </p:sp>
      <p:pic>
        <p:nvPicPr>
          <p:cNvPr id="3" name="Picture 2" descr="stall_card_3_1024x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42" y="3282153"/>
            <a:ext cx="4822542" cy="341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11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46</TotalTime>
  <Words>217</Words>
  <Application>Microsoft Macintosh PowerPoint</Application>
  <PresentationFormat>On-screen Show (4:3)</PresentationFormat>
  <Paragraphs>22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Couture</vt:lpstr>
      <vt:lpstr>Horse Nutrition</vt:lpstr>
      <vt:lpstr>What is nutrition?</vt:lpstr>
      <vt:lpstr>Roughage</vt:lpstr>
      <vt:lpstr>Concentrates</vt:lpstr>
      <vt:lpstr>supplements</vt:lpstr>
      <vt:lpstr>Water &amp; Minerals</vt:lpstr>
      <vt:lpstr>Feeding cart</vt:lpstr>
    </vt:vector>
  </TitlesOfParts>
  <Company>R &amp; R Auto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Horse Nutrition</dc:title>
  <dc:creator>Jon Ranes</dc:creator>
  <cp:lastModifiedBy>Jon Ranes</cp:lastModifiedBy>
  <cp:revision>5</cp:revision>
  <dcterms:created xsi:type="dcterms:W3CDTF">2020-04-17T20:57:52Z</dcterms:created>
  <dcterms:modified xsi:type="dcterms:W3CDTF">2020-04-22T15:27:03Z</dcterms:modified>
</cp:coreProperties>
</file>